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92" r:id="rId9"/>
    <p:sldId id="262" r:id="rId10"/>
    <p:sldId id="284" r:id="rId11"/>
    <p:sldId id="263" r:id="rId12"/>
    <p:sldId id="264" r:id="rId13"/>
    <p:sldId id="265" r:id="rId14"/>
    <p:sldId id="266" r:id="rId15"/>
    <p:sldId id="267" r:id="rId16"/>
    <p:sldId id="294" r:id="rId17"/>
    <p:sldId id="295" r:id="rId18"/>
    <p:sldId id="296" r:id="rId19"/>
    <p:sldId id="297" r:id="rId20"/>
    <p:sldId id="268" r:id="rId21"/>
    <p:sldId id="289" r:id="rId22"/>
    <p:sldId id="290" r:id="rId23"/>
    <p:sldId id="288" r:id="rId24"/>
    <p:sldId id="269" r:id="rId25"/>
    <p:sldId id="270" r:id="rId26"/>
    <p:sldId id="271" r:id="rId27"/>
    <p:sldId id="272" r:id="rId28"/>
    <p:sldId id="273" r:id="rId29"/>
    <p:sldId id="299" r:id="rId30"/>
    <p:sldId id="298" r:id="rId31"/>
    <p:sldId id="286" r:id="rId32"/>
    <p:sldId id="275" r:id="rId33"/>
    <p:sldId id="291" r:id="rId34"/>
    <p:sldId id="276" r:id="rId35"/>
    <p:sldId id="300" r:id="rId36"/>
    <p:sldId id="277" r:id="rId37"/>
    <p:sldId id="278" r:id="rId38"/>
    <p:sldId id="279" r:id="rId39"/>
    <p:sldId id="280" r:id="rId40"/>
    <p:sldId id="302" r:id="rId41"/>
    <p:sldId id="301" r:id="rId42"/>
    <p:sldId id="282" r:id="rId43"/>
    <p:sldId id="303" r:id="rId44"/>
    <p:sldId id="304" r:id="rId45"/>
    <p:sldId id="305" r:id="rId46"/>
    <p:sldId id="306" r:id="rId47"/>
    <p:sldId id="283" r:id="rId48"/>
    <p:sldId id="28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6/30/12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6/30/12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6/30/12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6/30/12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6/30/12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6/30/12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6/30/12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6/30/12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6/30/12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6/30/12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6/30/12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6/30/12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4" y="3035965"/>
            <a:ext cx="5240101" cy="7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 smtClean="0">
                <a:solidFill>
                  <a:srgbClr val="000000"/>
                </a:solidFill>
              </a:rPr>
              <a:t>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5855" y="5980991"/>
            <a:ext cx="183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Abalone dataset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</a:t>
            </a:r>
            <a:r>
              <a:rPr lang="en-US" dirty="0" smtClean="0">
                <a:solidFill>
                  <a:srgbClr val="000000"/>
                </a:solidFill>
              </a:rPr>
              <a:t>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Pegasos modified for parallel processing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Implementing 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</a:t>
            </a:r>
            <a:r>
              <a:rPr lang="en-US" dirty="0" smtClean="0">
                <a:solidFill>
                  <a:srgbClr val="000000"/>
                </a:solidFill>
              </a:rPr>
              <a:t>features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</a:t>
            </a:r>
            <a:r>
              <a:rPr lang="en-US" dirty="0" smtClean="0">
                <a:solidFill>
                  <a:srgbClr val="000000"/>
                </a:solidFill>
              </a:rPr>
              <a:t>pipeline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smtClean="0"/>
              <a:t>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is currently under review.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</a:t>
            </a:r>
            <a:r>
              <a:rPr lang="en-US" dirty="0" smtClean="0">
                <a:solidFill>
                  <a:srgbClr val="000000"/>
                </a:solidFill>
              </a:rPr>
              <a:t>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</a:t>
            </a:r>
            <a:r>
              <a:rPr lang="en-US" sz="2800" dirty="0" smtClean="0"/>
              <a:t>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information-boosting is necessary.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Pegasos modified for parallel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/>
          <a:lstStyle/>
          <a:p>
            <a:r>
              <a:rPr lang="en-US" dirty="0" smtClean="0"/>
              <a:t>A classical hierarchical scheme</a:t>
            </a:r>
          </a:p>
          <a:p>
            <a:r>
              <a:rPr lang="en-US" dirty="0" smtClean="0"/>
              <a:t>As accurate as a linear variant</a:t>
            </a:r>
          </a:p>
          <a:p>
            <a:r>
              <a:rPr lang="en-US" dirty="0" smtClean="0"/>
              <a:t>Unfortunately, too many rendering calls reduce efficiency, so it cannot be used well on the current mobile systems</a:t>
            </a:r>
            <a:endParaRPr lang="en-US" dirty="0"/>
          </a:p>
        </p:txBody>
      </p:sp>
      <p:pic>
        <p:nvPicPr>
          <p:cNvPr id="7" name="Picture 6" descr="pyrape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0" y="2107555"/>
            <a:ext cx="4244450" cy="34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5" name="Picture 4" descr="con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5" y="3001597"/>
            <a:ext cx="3355954" cy="33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intensity</a:t>
            </a: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limited 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application has 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  <a:endParaRPr lang="en-US" dirty="0" smtClean="0"/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  <a:endParaRPr lang="en-US" dirty="0" smtClean="0"/>
          </a:p>
          <a:p>
            <a:r>
              <a:rPr lang="en-US" dirty="0" smtClean="0"/>
              <a:t>Gradient-based methods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</a:t>
            </a:r>
            <a:r>
              <a:rPr lang="en-US" sz="3200" dirty="0" smtClean="0">
                <a:solidFill>
                  <a:schemeClr val="tx1"/>
                </a:solidFill>
              </a:rPr>
              <a:t>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16750</TotalTime>
  <Words>1919</Words>
  <Application>Microsoft Macintosh PowerPoint</Application>
  <PresentationFormat>On-screen Show (4:3)</PresentationFormat>
  <Paragraphs>220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Executive</vt:lpstr>
      <vt:lpstr>Online boosting algorithm based on two-phase SVM training and its application to image processing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Pegasos modified for parallel processing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Implementation results: Conclusion.</vt:lpstr>
      <vt:lpstr>Conclusion</vt:lpstr>
      <vt:lpstr>References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109</cp:revision>
  <dcterms:created xsi:type="dcterms:W3CDTF">2012-06-01T23:06:28Z</dcterms:created>
  <dcterms:modified xsi:type="dcterms:W3CDTF">2012-07-02T00:41:31Z</dcterms:modified>
</cp:coreProperties>
</file>